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6315-E332-792F-E257-788E5891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E94BF-6E04-772B-CEB3-2CBE74B77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E2FC0-8FD8-9AB5-FF29-EDE98726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6CB19-D919-0759-7614-94235848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BAA68-907A-3603-4A50-302A08DD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0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8EE8A-7E87-3C77-823B-F28E57ECB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23246-34CF-B6C6-4B5A-2F9D73CFD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CD585-D95A-F9B2-7D6A-94C4A44B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29356-DCDA-40CC-BEFA-2025775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A219F-AFCC-E831-D3A7-FE2D1C7E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6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6AE431-1D1C-C84B-48BE-A39FD231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76A18-347F-991D-0C8B-7454F6839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7632B-1D72-A49C-B7C6-DE2244B6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723AE-5F0B-01A8-CEB1-70CBD197D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9F67D-A9CA-F9FD-94CE-23AEE385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90D52-7238-B301-D638-ADED83D9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A7437-9513-CA8B-18A0-EB8BBBF4B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8161E-05FB-E5AB-27F9-17AF72A0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1D6F7-8333-2D38-5A99-D82B90DFC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98952-6BF4-8C80-D90D-12EC5401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8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9543-55A0-B987-101C-F1F1D5C1C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17E72-990C-BB88-B04F-5DA68165D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6AF57-B1B9-ECED-2D7F-06B9905F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A25A-A7DE-5722-80A2-10DBBF6B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EA7F0-3011-5F17-08EE-5DA51EF9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9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DD01-DD8A-FC9B-78B4-EB3D309F6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B1D7F-23F8-BD3C-E0CE-816A9AA32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57818-F91B-F256-52DC-B0A5645E6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AED19-E544-2F10-77F9-7FEE36F7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59353-94BC-5026-93AE-338F2CB1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C9CC9-D305-47CB-919F-6263E1A2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75C8-EF90-B711-9622-88959ACD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6F4C2-1C48-B114-0656-350021CE7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3723D-A5B8-6B36-CA47-83C569CBE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682A9-9E2C-4184-BC90-324DEF9D1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4592F-A08A-B0D1-1EF8-E6B6EAA8F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DEE78-5C6A-E73B-BD33-C80BFD5B8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F974E-0242-3C55-8941-BE0ED1E8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6E2A0-66B0-F677-E1E4-5FA46898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7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3F75-9747-511E-FCDC-4C9CF1C6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E43C9-9EE3-E151-0385-2D92B56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68896-213B-2C26-071A-42B3036A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781C1-71AA-DF8A-54BD-0A0809C1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6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B8586-C55A-16ED-2E64-B73AA918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7E579-96AC-FCEC-92CE-268741D1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645A1-9C87-CB41-3180-0E32BD88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54BE-F137-19F8-6D28-5D5BCBE0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88D38-EAE7-C646-157B-48871413C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3908D-8787-2DC5-25FF-5027415CB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3A14A-F405-59A4-75F7-0D9007C7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8C976-B95D-6DCB-C5D6-BE2405D9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0D0EC-5EE6-3A2E-63CA-D5C1D0C9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2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EF5EE-9A95-B091-C663-E8A6A0C7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F7D1B-E154-BE66-ED27-4E4554929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039F4-5783-7845-0E01-DCBE6D3BF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3218-793F-4421-9059-8B3CBD5F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2FCDC-1151-77F4-7ADB-4419C706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5213B-F2B5-0817-6155-4E1C725C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3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B7345-F91A-E7B4-893B-1321C596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B2719-ABB0-9E2B-6281-30BF4695A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5BD80-5779-B28F-2087-69A044082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97692-2D0C-0E40-97E3-C9395281A06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8619-E566-FE03-D038-70C59B3E5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72546-2941-97E6-037E-FED4D4D45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1E24DA-6151-AA4B-BC4A-956A885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3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hyperlink" Target="mailto:henryalade@hern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8111296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8281" y="-401562"/>
            <a:ext cx="6858004" cy="7661129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-1"/>
            <a:ext cx="8118331" cy="6858000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2569700" y="983306"/>
            <a:ext cx="5005754" cy="5005754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403D1-2013-0CD6-DEF4-70B39B82E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948" y="857251"/>
            <a:ext cx="6219582" cy="3160113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GRRN QUICK DEMO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4354178"/>
            <a:ext cx="8118330" cy="2503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1FFF1-DF54-A95F-D077-936FC4FA2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661" y="4800600"/>
            <a:ext cx="5179879" cy="1200149"/>
          </a:xfrm>
        </p:spPr>
        <p:txBody>
          <a:bodyPr anchor="t">
            <a:normAutofit/>
          </a:bodyPr>
          <a:lstStyle/>
          <a:p>
            <a:pPr algn="l"/>
            <a:r>
              <a:rPr lang="en-US" sz="1700">
                <a:solidFill>
                  <a:srgbClr val="FFFFFF"/>
                </a:solidFill>
              </a:rPr>
              <a:t>If you are interested in the full demo, Kindly us @ </a:t>
            </a:r>
            <a:r>
              <a:rPr lang="en-US" sz="1700">
                <a:solidFill>
                  <a:srgbClr val="FFFFFF"/>
                </a:solidFill>
                <a:hlinkClick r:id="rId4"/>
              </a:rPr>
              <a:t>henryalade@herns.org/</a:t>
            </a:r>
            <a:r>
              <a:rPr lang="en-US" sz="1700">
                <a:solidFill>
                  <a:srgbClr val="FFFFFF"/>
                </a:solidFill>
              </a:rPr>
              <a:t> or call us: +1 302-583-2910</a:t>
            </a:r>
          </a:p>
          <a:p>
            <a:pPr algn="l"/>
            <a:r>
              <a:rPr lang="en-US" sz="1700">
                <a:solidFill>
                  <a:srgbClr val="FFFFFF"/>
                </a:solidFill>
              </a:rPr>
              <a:t>WhatApp</a:t>
            </a:r>
            <a:r>
              <a:rPr lang="en-US" sz="1700">
                <a:solidFill>
                  <a:srgbClr val="FFFFFF"/>
                </a:solidFill>
                <a:sym typeface="Wingdings" pitchFamily="2" charset="2"/>
              </a:rPr>
              <a:t>(971) 268- 2609</a:t>
            </a:r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4" name="GRRN Quick Demo 2.mov">
            <a:hlinkClick r:id="" action="ppaction://media"/>
            <a:extLst>
              <a:ext uri="{FF2B5EF4-FFF2-40B4-BE49-F238E27FC236}">
                <a16:creationId xmlns:a16="http://schemas.microsoft.com/office/drawing/2014/main" id="{BC6FC0A5-F052-A3E6-77E2-D4DB257E8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3997" y="457200"/>
            <a:ext cx="286778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34</Words>
  <Application>Microsoft Macintosh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Wingdings</vt:lpstr>
      <vt:lpstr>Office Theme</vt:lpstr>
      <vt:lpstr>GRRN QUICK DEMO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Henry Alade</dc:creator>
  <cp:lastModifiedBy>Henry Alade</cp:lastModifiedBy>
  <cp:revision>1</cp:revision>
  <dcterms:created xsi:type="dcterms:W3CDTF">2024-09-29T00:00:11Z</dcterms:created>
  <dcterms:modified xsi:type="dcterms:W3CDTF">2024-09-29T00:04:29Z</dcterms:modified>
</cp:coreProperties>
</file>